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66" r:id="rId15"/>
    <p:sldId id="272" r:id="rId16"/>
    <p:sldId id="267" r:id="rId17"/>
    <p:sldId id="273" r:id="rId18"/>
    <p:sldId id="268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4EA8F7-093F-47B5-AA17-FA7C21656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3261B32-CD92-43C2-842D-C844A9236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CA263C-8C71-42DD-817D-F95C58FB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E29F31-C6B7-4E42-B37D-16737526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DFDA7E-C8B2-4810-960D-40175115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21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7FC2F7-0D4A-4EA2-8828-90CC37CB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206EDA-C891-4496-8A97-1A3671D0F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D836D7-8FEA-4411-A7E5-334B5893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D4B468-E105-4A85-9742-79A23C19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095D2A-8C62-4064-92B3-6B037E26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3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1A63C6F-C120-40E0-9C45-8E499D693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9C9547-A3E0-4621-87C5-5296AF8A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C7E5BE-C559-40A8-BBFD-F3A3797C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F20E5C-954D-4A2A-B691-3EDD2889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029CDF-19DD-4563-BAE5-F41A8917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53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49F419-8C10-4866-B301-38D9758E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C9FDAF-B29D-43EE-B35E-A468B355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23A949-D627-480D-81FA-9E30C04E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84EE5C-5761-4EEF-8504-6DFF6623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97D241-CA57-4E31-9ABE-4DB5CBCE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98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015D88-2D86-462A-B6A2-6F942A7D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93B337-F463-43A8-8ED6-C9CF8E329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B78B83-C156-41CC-92DE-F89C9F60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630D71-4286-49E3-A057-96CF43A0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B93865-7A28-4DDB-A3E4-9AFC8D29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91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DAEBAD-77A6-4C7A-8992-7FB7BC74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A56F0B-7054-4EAF-B849-7D479AD85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E2A403B-101C-470A-B552-82A35C7A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11E4CF-FC88-444D-A4FB-1A3D5C51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047E50-3DE3-4D80-94A8-0D1A528F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E5C66B-CE56-4E8B-8B1F-66FADF24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97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CC12CA-6515-4DED-9E16-DA5A1881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CF618D-9540-4B0C-BADC-0F641F083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9D4C11-8F43-4D09-ABAD-0F9ADA7CC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AB816C5-2ABB-4C82-B14F-126FA0052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BE8C0D6-D028-4DB4-8437-BD6AAD526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E754806-A394-4DA8-8CAA-3D0FB7F8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13D8B42-E227-4A09-809F-4C2180EA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FD94FC7-D52B-40BE-9B2A-FCAE2962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1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74AC1F-53B7-4B40-923A-A816F8A6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24BB5CE-6CC7-4E85-9A54-BC63AA53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A72F01C-01E6-4BCA-9741-A75EB24D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163AE07-C105-4697-A12A-97F3FB26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017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61A0E58-2BD3-41ED-9913-A58BD99A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11B9A3-0343-4190-9F1E-C7DE7E21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6D86F50-B306-4070-9906-8262C44D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9028A7-8C06-4627-9C78-B6CA83D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4B6CEF-8E55-4C6B-A7F3-348259664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7CCB61E-9B26-44AF-B4C7-419A45855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84D203-2AE5-44B2-907B-1215F8D0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7DD7B1-2228-4E16-954A-729A8D0E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8EBEAC-5E2F-49D4-87B7-49187D5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589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210595-208B-4CC2-BAE3-D2E926CBC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DF1BD9-B383-48D5-8EE0-0693F22C9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FD61E45-6923-4800-8918-B06349336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0D723C-04E0-4DAF-9E12-6AF90A08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9AD594-CAD9-45CD-9041-91B75356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A32BAB-5762-46E3-AB22-A2633155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4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CC4FEA9-8021-4DD7-8D5D-E2B982B2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0876E3-1EB6-40EA-AB7D-4E85737A4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2E1B14-5912-4D0C-8050-A9D87224D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AC1E-4182-494C-8819-132F04097E4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688FD0-C30A-42DC-8E2E-FE73E9751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9D2EAA-720A-43DD-ABF2-F004F42CE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728C-19D2-447B-81C6-FF35AFAEE7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1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2B93E-ABAA-4770-82CB-9996EC930A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Pakun</a:t>
            </a:r>
            <a:r>
              <a:rPr lang="fi-FI" dirty="0"/>
              <a:t> peliasut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95796EA-B56E-49E9-A691-13BE8D1113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574063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BC1D53-4E90-4FE0-9F29-12893176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12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BBF691-1AB7-494E-8692-FD69C463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Saara Kainulainen</a:t>
            </a:r>
          </a:p>
          <a:p>
            <a:r>
              <a:rPr lang="fi-FI" dirty="0"/>
              <a:t>Lainassa tammikuusta 2019: Marika Mattila</a:t>
            </a:r>
          </a:p>
          <a:p>
            <a:r>
              <a:rPr lang="fi-FI" dirty="0"/>
              <a:t>Palautettu Saaralle</a:t>
            </a:r>
          </a:p>
        </p:txBody>
      </p:sp>
    </p:spTree>
    <p:extLst>
      <p:ext uri="{BB962C8B-B14F-4D97-AF65-F5344CB8AC3E}">
        <p14:creationId xmlns:p14="http://schemas.microsoft.com/office/powerpoint/2010/main" val="77405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EFEE59-4E16-49E6-AE53-BE73D4C1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13.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437DE5-87AF-4ACA-8BC2-F0FE6E1EC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Mia </a:t>
            </a:r>
            <a:r>
              <a:rPr lang="fi-FI" dirty="0" err="1"/>
              <a:t>Buss</a:t>
            </a:r>
            <a:endParaRPr lang="fi-FI" dirty="0"/>
          </a:p>
          <a:p>
            <a:r>
              <a:rPr lang="fi-FI" dirty="0"/>
              <a:t>Lainassa syksyn 2018: Marika Mattila – palautettu Mialle</a:t>
            </a:r>
          </a:p>
        </p:txBody>
      </p:sp>
    </p:spTree>
    <p:extLst>
      <p:ext uri="{BB962C8B-B14F-4D97-AF65-F5344CB8AC3E}">
        <p14:creationId xmlns:p14="http://schemas.microsoft.com/office/powerpoint/2010/main" val="169996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457F3D-C25E-4323-9344-13041FC6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14.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40DCE2-6297-4588-A2CB-942831D0C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Melinda </a:t>
            </a:r>
            <a:r>
              <a:rPr lang="fi-FI" dirty="0" err="1"/>
              <a:t>Guneysel</a:t>
            </a:r>
            <a:r>
              <a:rPr lang="fi-FI" dirty="0"/>
              <a:t>-Tuominen</a:t>
            </a:r>
          </a:p>
        </p:txBody>
      </p:sp>
    </p:spTree>
    <p:extLst>
      <p:ext uri="{BB962C8B-B14F-4D97-AF65-F5344CB8AC3E}">
        <p14:creationId xmlns:p14="http://schemas.microsoft.com/office/powerpoint/2010/main" val="188210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1A2239-4F53-4D14-85F5-C9F7B86C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Vara-asu numero 15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C51E59-DF65-40EA-9368-06CA3D7E8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34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BA9F46-9E16-4844-AB5D-DA03DECB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22.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E6FDA2-665C-45C3-A504-5D8159753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</a:t>
            </a:r>
            <a:r>
              <a:rPr lang="fi-FI" dirty="0" err="1"/>
              <a:t>Nonna</a:t>
            </a:r>
            <a:r>
              <a:rPr lang="fi-FI" dirty="0"/>
              <a:t> </a:t>
            </a:r>
            <a:r>
              <a:rPr lang="fi-FI" dirty="0" err="1"/>
              <a:t>Laeslehto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00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8F3EEE-F0CA-4AAF-85F3-13CE9F5C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23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3A5329-BCA9-4483-862F-702997C0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 Marika Mattila</a:t>
            </a:r>
          </a:p>
        </p:txBody>
      </p:sp>
    </p:spTree>
    <p:extLst>
      <p:ext uri="{BB962C8B-B14F-4D97-AF65-F5344CB8AC3E}">
        <p14:creationId xmlns:p14="http://schemas.microsoft.com/office/powerpoint/2010/main" val="311540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CBCE6E-261E-4ACB-9870-9CBCC62B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25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7C20F5-5DE8-4C8F-B328-16CA54F5A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 Taija Laine</a:t>
            </a:r>
          </a:p>
          <a:p>
            <a:r>
              <a:rPr lang="fi-FI" dirty="0"/>
              <a:t>Lainassa: tammikuusta 2019 Mira Virkki </a:t>
            </a:r>
          </a:p>
          <a:p>
            <a:r>
              <a:rPr lang="fi-FI" dirty="0"/>
              <a:t>Palautettu Melindalle</a:t>
            </a:r>
          </a:p>
        </p:txBody>
      </p:sp>
    </p:spTree>
    <p:extLst>
      <p:ext uri="{BB962C8B-B14F-4D97-AF65-F5344CB8AC3E}">
        <p14:creationId xmlns:p14="http://schemas.microsoft.com/office/powerpoint/2010/main" val="1262313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E3BCD9-2196-4094-B8A5-C10791C7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30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01221C-662C-4E6C-8077-FF3BC0764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 Johanna Hasselgren</a:t>
            </a:r>
          </a:p>
        </p:txBody>
      </p:sp>
    </p:spTree>
    <p:extLst>
      <p:ext uri="{BB962C8B-B14F-4D97-AF65-F5344CB8AC3E}">
        <p14:creationId xmlns:p14="http://schemas.microsoft.com/office/powerpoint/2010/main" val="10514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87B1F-4159-4063-BD60-7D24CA3B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32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632E12-9F87-4DE1-8868-0856BE711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Inari Mölsä</a:t>
            </a:r>
          </a:p>
        </p:txBody>
      </p:sp>
    </p:spTree>
    <p:extLst>
      <p:ext uri="{BB962C8B-B14F-4D97-AF65-F5344CB8AC3E}">
        <p14:creationId xmlns:p14="http://schemas.microsoft.com/office/powerpoint/2010/main" val="307854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86840-7A0E-49AB-9CF8-C22C9654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Vara-asu numero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3F83A2-2D50-485A-9DA0-213CE3584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Lainassa kaudella 2018-2019: Johanna Hasselgren</a:t>
            </a:r>
          </a:p>
          <a:p>
            <a:r>
              <a:rPr lang="fi-FI" dirty="0"/>
              <a:t>Palautettu Melindalle elokuussa 2019</a:t>
            </a:r>
          </a:p>
        </p:txBody>
      </p:sp>
    </p:spTree>
    <p:extLst>
      <p:ext uri="{BB962C8B-B14F-4D97-AF65-F5344CB8AC3E}">
        <p14:creationId xmlns:p14="http://schemas.microsoft.com/office/powerpoint/2010/main" val="376592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511585-7A5F-4DD3-959F-89032273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5.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3B0113-97D8-408C-877B-25188AE73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</a:t>
            </a:r>
            <a:r>
              <a:rPr lang="fi-FI" dirty="0" err="1"/>
              <a:t>Evelyn</a:t>
            </a:r>
            <a:r>
              <a:rPr lang="fi-FI" dirty="0"/>
              <a:t> </a:t>
            </a:r>
            <a:r>
              <a:rPr lang="fi-FI" dirty="0" err="1"/>
              <a:t>Soer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88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551DD4-9A2A-4703-A357-BDDBA03F4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Vara-asu numero 6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756A4E-E980-4BDA-93E6-4025C818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Lainassa kaudella 2018-2019: Saara </a:t>
            </a:r>
            <a:r>
              <a:rPr lang="fi-FI" dirty="0" err="1"/>
              <a:t>Reinimäki</a:t>
            </a:r>
            <a:endParaRPr lang="fi-FI" dirty="0"/>
          </a:p>
          <a:p>
            <a:r>
              <a:rPr lang="fi-FI" dirty="0"/>
              <a:t>Palautettu elokuussa 2019 Melindalle?</a:t>
            </a:r>
          </a:p>
        </p:txBody>
      </p:sp>
    </p:spTree>
    <p:extLst>
      <p:ext uri="{BB962C8B-B14F-4D97-AF65-F5344CB8AC3E}">
        <p14:creationId xmlns:p14="http://schemas.microsoft.com/office/powerpoint/2010/main" val="401587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6ED5EC-7432-4A0E-A5CB-A5A1FECE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7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3FA287-48A0-4444-BA0A-54199978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Maija Kovanen</a:t>
            </a:r>
          </a:p>
        </p:txBody>
      </p:sp>
    </p:spTree>
    <p:extLst>
      <p:ext uri="{BB962C8B-B14F-4D97-AF65-F5344CB8AC3E}">
        <p14:creationId xmlns:p14="http://schemas.microsoft.com/office/powerpoint/2010/main" val="52472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7CC9E8-897F-4DE3-AEDB-65A5498C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8.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01E433-758C-4966-976C-045ACA26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Ansku Salo</a:t>
            </a:r>
          </a:p>
        </p:txBody>
      </p:sp>
    </p:spTree>
    <p:extLst>
      <p:ext uri="{BB962C8B-B14F-4D97-AF65-F5344CB8AC3E}">
        <p14:creationId xmlns:p14="http://schemas.microsoft.com/office/powerpoint/2010/main" val="393991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22189B-48A1-4104-B7DC-27F49D95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9.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AFE6CF-0B23-4BB6-A995-7BAA11B7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 Laura </a:t>
            </a:r>
            <a:r>
              <a:rPr lang="fi-FI" dirty="0" err="1"/>
              <a:t>Ruohisto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739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B849D3-3714-48C3-84B1-3F91F1A6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10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6D98DE-5EE0-4ABD-85EB-2F4BBD8E1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 Reetta Siukola</a:t>
            </a:r>
          </a:p>
        </p:txBody>
      </p:sp>
    </p:spTree>
    <p:extLst>
      <p:ext uri="{BB962C8B-B14F-4D97-AF65-F5344CB8AC3E}">
        <p14:creationId xmlns:p14="http://schemas.microsoft.com/office/powerpoint/2010/main" val="300643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6BB6F8-232A-45A7-B5E1-9A10462AE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Numero 11.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60114-C3DB-4E92-994E-68DFD3A58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Omistaja: Maria Lehtonen</a:t>
            </a:r>
          </a:p>
        </p:txBody>
      </p:sp>
    </p:spTree>
    <p:extLst>
      <p:ext uri="{BB962C8B-B14F-4D97-AF65-F5344CB8AC3E}">
        <p14:creationId xmlns:p14="http://schemas.microsoft.com/office/powerpoint/2010/main" val="344643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144</Words>
  <Application>Microsoft Office PowerPoint</Application>
  <PresentationFormat>Laajakuva</PresentationFormat>
  <Paragraphs>42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Office-teema</vt:lpstr>
      <vt:lpstr>Pakun peliasut</vt:lpstr>
      <vt:lpstr>Vara-asu numero 4</vt:lpstr>
      <vt:lpstr>Numero 5.</vt:lpstr>
      <vt:lpstr>Vara-asu numero 6 </vt:lpstr>
      <vt:lpstr>Numero 7</vt:lpstr>
      <vt:lpstr>Numero 8.</vt:lpstr>
      <vt:lpstr>Numero 9.</vt:lpstr>
      <vt:lpstr>Numero 10</vt:lpstr>
      <vt:lpstr>Numero 11.</vt:lpstr>
      <vt:lpstr>Numero 12</vt:lpstr>
      <vt:lpstr>Numero 13.</vt:lpstr>
      <vt:lpstr>Numero 14.</vt:lpstr>
      <vt:lpstr>Vara-asu numero 15</vt:lpstr>
      <vt:lpstr>Numero 22.</vt:lpstr>
      <vt:lpstr>Numero 23</vt:lpstr>
      <vt:lpstr>Numero 25</vt:lpstr>
      <vt:lpstr>Numero 30</vt:lpstr>
      <vt:lpstr>Numero 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Pakun peliasut</dc:title>
  <dc:creator>Hasselgren Johanna</dc:creator>
  <cp:lastModifiedBy>Hasselgren Johanna</cp:lastModifiedBy>
  <cp:revision>11</cp:revision>
  <dcterms:created xsi:type="dcterms:W3CDTF">2018-10-12T17:55:31Z</dcterms:created>
  <dcterms:modified xsi:type="dcterms:W3CDTF">2019-09-15T16:50:34Z</dcterms:modified>
</cp:coreProperties>
</file>